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2" r:id="rId3"/>
    <p:sldId id="263" r:id="rId4"/>
    <p:sldId id="267" r:id="rId5"/>
    <p:sldId id="257" r:id="rId6"/>
    <p:sldId id="271" r:id="rId7"/>
    <p:sldId id="264" r:id="rId8"/>
    <p:sldId id="268" r:id="rId9"/>
    <p:sldId id="260" r:id="rId10"/>
    <p:sldId id="258" r:id="rId11"/>
    <p:sldId id="265" r:id="rId12"/>
    <p:sldId id="269" r:id="rId13"/>
    <p:sldId id="266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FA912-358D-A5E1-CA0C-48EB5885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494925-B74B-A8AF-B061-FA84F3D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62F0D-7BF1-7B9F-0505-284D0F7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705D1-907C-B88C-B731-6C4B1872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BC2DD-4CBC-8894-B7A3-D1528A9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8BC4-958F-5ADE-71CB-35AF3E97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8EBA6B-02B4-1E53-7B2D-9142F262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29A0D-03B9-24C2-3D5B-A98E089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E5A27-2DAE-A8D4-879E-0F044750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64E09-C63B-EE81-E646-40F9FFE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0AAC42-9F99-2289-BF5E-C01BC2066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999FD4-8636-8A1D-04FE-6BE6A207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3D9E4-D35A-BE17-3AE3-85B7CE0C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55BB2-CED4-8D7A-8D6F-CC13A61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B2A36-4DB2-BFE7-EEF0-9AF1EB2C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79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1EC58-4A96-9996-88B9-C06F272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30E1E-B807-B77B-E3F0-1DAF060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0747AA-B0B2-F507-E20D-73318AB4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F0D55-EE70-808C-A695-726F3AC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2DFE6-AB0B-7ECD-505C-78E3193E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0863-5751-422C-8CCF-3557B98D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70B2D-994E-97E0-389C-ED305A6FA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E3242-C6A2-BDA8-9FFB-9EE666E7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C5F92-DEF2-98C8-226A-3AE36148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67EAE-4D6C-1E17-B7D0-49E48DE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2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FAFF4-6174-D4F9-5520-AE119DC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FF5A6-C547-5D0C-4AC1-2C4BA1F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86012-A906-996C-8818-51D3798D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6269B9-F55D-96D5-78B1-1ECA4CD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3EB21-756C-67B0-567D-96FC4FE3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0D1B6A-E938-E0BC-6075-3C9FF66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18629-3916-98B6-69A4-2AA38DA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EAA6B-2317-79ED-5550-FBBB6653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84C0DE-BA42-52D9-E520-1D2633304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13F1D6-336D-6F79-C3D8-A55E54E9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106DD9-4792-CF8F-F372-CE9DCC1B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C044-9021-E51F-0569-F95C6562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95657D-74A9-07FE-541D-628F975D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C8E542-6F7A-0D91-A5B0-E41AA71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45F2-4ECB-EB58-6853-D743AC4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179C77-9756-BDBC-E835-4F1FC3D0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5F9D1-6738-EAF2-EDA5-23F1453E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CE0F95-4640-6444-753C-1DC3A270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C2BFF9-0451-6906-9B69-4D6A211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46F3F9-C1C6-E9CF-A4BC-11895D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77D8D-81B6-FA72-6E89-9AE249C2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ECD6-F2C7-507E-AE8F-C77620C8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0CA75-B469-E3DB-8C71-DA1B8ADB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2F35BE-1199-51CC-115D-A5FEDA1C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ACF5C-1EEF-E50A-7762-D9ADF22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266DD-6B33-5FE0-B3F9-6B923C8F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05CE6C-CF6E-63F0-27D7-39C6D54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B00D4-AE8C-1126-3378-0FC7DB34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D546D0-A11B-4CDE-094E-931E9BF3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53281-5F55-6D15-EC25-A612ACAA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9A663-E3FE-9399-8920-0B18C9DC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6AF8C3-ADB0-2170-EA11-6E7BBFD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F8ABBF-3294-DC8D-1C81-83E5EB98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23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01988-8268-27AA-58AD-A547C51F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A9AC-48B3-33EC-07A8-8E63570B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F46C0-211B-1831-A1AF-11C3F43EC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38B56-7138-41C3-B4B9-224BBA680F47}" type="datetimeFigureOut">
              <a:rPr lang="de-DE" smtClean="0"/>
              <a:t>06.11.2025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D532A-DE65-31D4-F88D-BBAB6E47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7B90A-2FDF-FD1D-3864-744220EA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8555D-74A7-92D5-EFB9-EF127D2E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721EC-6214-3326-30C9-4D67B3CE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21A79E-9067-18BD-DD73-81AE7CB5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7" y="1599138"/>
            <a:ext cx="4796187" cy="2361325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E30C270-5DDB-F849-855F-F12B90A9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7" y="1463061"/>
            <a:ext cx="4389129" cy="263347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05AF020-6A59-47AB-6EBA-1F25F79462AF}"/>
              </a:ext>
            </a:extLst>
          </p:cNvPr>
          <p:cNvSpPr txBox="1"/>
          <p:nvPr/>
        </p:nvSpPr>
        <p:spPr>
          <a:xfrm>
            <a:off x="1198117" y="400129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NSE: 0.901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3.74 min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~ 100 </a:t>
            </a:r>
          </a:p>
        </p:txBody>
      </p:sp>
    </p:spTree>
    <p:extLst>
      <p:ext uri="{BB962C8B-B14F-4D97-AF65-F5344CB8AC3E}">
        <p14:creationId xmlns:p14="http://schemas.microsoft.com/office/powerpoint/2010/main" val="7110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C8798-A45D-2726-7909-56A1C75D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7429-CC37-0825-7621-FFBCA597AA00}"/>
              </a:ext>
            </a:extLst>
          </p:cNvPr>
          <p:cNvSpPr txBox="1"/>
          <p:nvPr/>
        </p:nvSpPr>
        <p:spPr>
          <a:xfrm>
            <a:off x="1185672" y="501224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NSE = 0.843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3BBAED-19DA-A9A2-D97A-CAB1A2547D23}"/>
              </a:ext>
            </a:extLst>
          </p:cNvPr>
          <p:cNvSpPr txBox="1"/>
          <p:nvPr/>
        </p:nvSpPr>
        <p:spPr>
          <a:xfrm>
            <a:off x="1185672" y="5276474"/>
            <a:ext cx="341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3.85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minutes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Fluctuating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264CD34-A4DE-380F-4F19-52BE165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919"/>
            <a:ext cx="5367539" cy="26426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5DD2E8-44E6-AC7E-7263-2BC3EE215C72}"/>
              </a:ext>
            </a:extLst>
          </p:cNvPr>
          <p:cNvSpPr txBox="1"/>
          <p:nvPr/>
        </p:nvSpPr>
        <p:spPr>
          <a:xfrm>
            <a:off x="6239256" y="5012249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NSE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Infliltration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D8300E5-7FB6-AAE3-80F3-CC17C31E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112261"/>
            <a:ext cx="4471425" cy="2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EDE0-DA97-A900-4476-67261AF7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006F-9B04-4C6E-16F4-05C8195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69C28726-69D7-67EE-39EE-5AAABEC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" y="1478293"/>
            <a:ext cx="2035812" cy="2034083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82571F3-82DE-2681-0FB1-F620F20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02" y="1498389"/>
            <a:ext cx="2035812" cy="2034083"/>
          </a:xfrm>
          <a:prstGeom prst="rect">
            <a:avLst/>
          </a:prstGeom>
        </p:spPr>
      </p:pic>
      <p:pic>
        <p:nvPicPr>
          <p:cNvPr id="10" name="Grafik 9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1ECBF6C9-61A6-C86A-E314-7925FC7F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65" y="1478293"/>
            <a:ext cx="2035812" cy="2034083"/>
          </a:xfrm>
          <a:prstGeom prst="rect">
            <a:avLst/>
          </a:prstGeom>
        </p:spPr>
      </p:pic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9ECE1DE-F3AF-C327-9CA2-40A0D0458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8" y="1498389"/>
            <a:ext cx="2035812" cy="203408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552B6CF-F6E1-8571-6BF2-50233A8935BE}"/>
              </a:ext>
            </a:extLst>
          </p:cNvPr>
          <p:cNvSpPr txBox="1"/>
          <p:nvPr/>
        </p:nvSpPr>
        <p:spPr>
          <a:xfrm>
            <a:off x="793410" y="3496976"/>
            <a:ext cx="191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CCDB73-63C7-0A0D-111A-4C66631DEF76}"/>
              </a:ext>
            </a:extLst>
          </p:cNvPr>
          <p:cNvSpPr txBox="1"/>
          <p:nvPr/>
        </p:nvSpPr>
        <p:spPr>
          <a:xfrm>
            <a:off x="3345502" y="3588199"/>
            <a:ext cx="210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FB5932-99DE-45E8-9240-4271B2C67848}"/>
              </a:ext>
            </a:extLst>
          </p:cNvPr>
          <p:cNvSpPr txBox="1"/>
          <p:nvPr/>
        </p:nvSpPr>
        <p:spPr>
          <a:xfrm>
            <a:off x="5859157" y="3568103"/>
            <a:ext cx="243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7D4628-894C-EBA8-EDB5-2618E61ED9F3}"/>
              </a:ext>
            </a:extLst>
          </p:cNvPr>
          <p:cNvSpPr txBox="1"/>
          <p:nvPr/>
        </p:nvSpPr>
        <p:spPr>
          <a:xfrm>
            <a:off x="8485157" y="3588200"/>
            <a:ext cx="27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AD65A2D-364F-E75B-0109-5E352B293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8" y="4145047"/>
            <a:ext cx="2725392" cy="2034545"/>
          </a:xfrm>
          <a:prstGeom prst="rect">
            <a:avLst/>
          </a:prstGeom>
        </p:spPr>
      </p:pic>
      <p:pic>
        <p:nvPicPr>
          <p:cNvPr id="27" name="Grafik 26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95D35FC-7CD9-934C-591E-19062137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0" y="4164287"/>
            <a:ext cx="2725392" cy="2034545"/>
          </a:xfrm>
          <a:prstGeom prst="rect">
            <a:avLst/>
          </a:prstGeom>
        </p:spPr>
      </p:pic>
      <p:pic>
        <p:nvPicPr>
          <p:cNvPr id="28" name="Grafik 27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8A60270-148A-3F82-3AFE-8D41D580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2" y="4164287"/>
            <a:ext cx="2725392" cy="2034545"/>
          </a:xfrm>
          <a:prstGeom prst="rect">
            <a:avLst/>
          </a:prstGeom>
        </p:spPr>
      </p:pic>
      <p:pic>
        <p:nvPicPr>
          <p:cNvPr id="29" name="Grafik 28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A836DD2D-9433-6B79-E96A-63B0C84EE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4" y="4145047"/>
            <a:ext cx="2725392" cy="2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B4E5-1931-9F1C-153D-C43812E4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56C5-E477-86FD-1EF3-F30DF41F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3FDA53A-EA29-9BCD-DB34-70952E5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6" y="4247320"/>
            <a:ext cx="2725392" cy="2034545"/>
          </a:xfrm>
          <a:prstGeom prst="rect">
            <a:avLst/>
          </a:prstGeom>
        </p:spPr>
      </p:pic>
      <p:pic>
        <p:nvPicPr>
          <p:cNvPr id="14" name="Grafik 1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19A0E7AF-87EB-3075-FEFE-E4286802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60" y="4247320"/>
            <a:ext cx="2725392" cy="2034545"/>
          </a:xfrm>
          <a:prstGeom prst="rect">
            <a:avLst/>
          </a:prstGeom>
        </p:spPr>
      </p:pic>
      <p:pic>
        <p:nvPicPr>
          <p:cNvPr id="16" name="Grafik 1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2767550-CE49-0B9D-8896-A0DBB37EF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4" y="4247320"/>
            <a:ext cx="2725392" cy="2034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F46F3DE-91C9-CB15-51A2-E2D1E2D2D623}"/>
              </a:ext>
            </a:extLst>
          </p:cNvPr>
          <p:cNvSpPr txBox="1"/>
          <p:nvPr/>
        </p:nvSpPr>
        <p:spPr>
          <a:xfrm>
            <a:off x="1696858" y="3689354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7FBAF5-B57E-B823-B0D1-BBCE32A5F648}"/>
              </a:ext>
            </a:extLst>
          </p:cNvPr>
          <p:cNvSpPr txBox="1"/>
          <p:nvPr/>
        </p:nvSpPr>
        <p:spPr>
          <a:xfrm>
            <a:off x="4513366" y="3675927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FB259E-97F8-7414-71E4-A8DA258858DD}"/>
              </a:ext>
            </a:extLst>
          </p:cNvPr>
          <p:cNvSpPr txBox="1"/>
          <p:nvPr/>
        </p:nvSpPr>
        <p:spPr>
          <a:xfrm>
            <a:off x="7341020" y="3679241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C3A6290-A5B4-E5EA-7F2F-EE45DB0B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4" y="1532005"/>
            <a:ext cx="2159183" cy="2157349"/>
          </a:xfrm>
          <a:prstGeom prst="rect">
            <a:avLst/>
          </a:prstGeom>
        </p:spPr>
      </p:pic>
      <p:pic>
        <p:nvPicPr>
          <p:cNvPr id="25" name="Grafik 2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2083C6C-12E4-7E5F-641A-30C4822D2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00" y="1532005"/>
            <a:ext cx="2161018" cy="2157349"/>
          </a:xfrm>
          <a:prstGeom prst="rect">
            <a:avLst/>
          </a:prstGeom>
        </p:spPr>
      </p:pic>
      <p:pic>
        <p:nvPicPr>
          <p:cNvPr id="26" name="Grafik 25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364EFE3-C08E-519A-804B-8A41D8B1B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26" y="1532005"/>
            <a:ext cx="2159183" cy="2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4189-FD7C-8CDB-BC13-71391A0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61A5B-C4D5-B8BC-65DB-E90FEEA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99E6543-CAC5-BC71-ECE2-1CB3A7C6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0" y="1352484"/>
            <a:ext cx="2855189" cy="2852764"/>
          </a:xfrm>
          <a:prstGeom prst="rect">
            <a:avLst/>
          </a:prstGeom>
        </p:spPr>
      </p:pic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E8CCC5B-0EDB-F38F-57AE-2E797607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9" y="1415759"/>
            <a:ext cx="2855189" cy="2852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A78E14-DA64-8165-9644-71E7D1B802B0}"/>
              </a:ext>
            </a:extLst>
          </p:cNvPr>
          <p:cNvSpPr txBox="1"/>
          <p:nvPr/>
        </p:nvSpPr>
        <p:spPr>
          <a:xfrm>
            <a:off x="362114" y="1415759"/>
            <a:ext cx="236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12E0C9-D647-DAD5-D3E5-45B11ADB4070}"/>
              </a:ext>
            </a:extLst>
          </p:cNvPr>
          <p:cNvSpPr txBox="1"/>
          <p:nvPr/>
        </p:nvSpPr>
        <p:spPr>
          <a:xfrm>
            <a:off x="5677259" y="1415759"/>
            <a:ext cx="236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12" name="Grafik 11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DDE47AA8-B941-F07B-177C-23F08EE6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3" y="4221250"/>
            <a:ext cx="3382031" cy="2524736"/>
          </a:xfrm>
          <a:prstGeom prst="rect">
            <a:avLst/>
          </a:prstGeom>
        </p:spPr>
      </p:pic>
      <p:pic>
        <p:nvPicPr>
          <p:cNvPr id="13" name="Grafik 12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3E394671-6395-8CB3-D917-8755C575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8" y="4221250"/>
            <a:ext cx="3382031" cy="25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FB77-B02A-20FE-3614-5399D5A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F423C-FE3A-2843-AC6C-D9B630C9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EE28D7B6-7EDE-2FC8-2E7A-FDBC571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9" y="1918341"/>
            <a:ext cx="3887765" cy="29022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B401A-9000-FF78-9E9D-7A93A9C0B7E5}"/>
              </a:ext>
            </a:extLst>
          </p:cNvPr>
          <p:cNvSpPr txBox="1"/>
          <p:nvPr/>
        </p:nvSpPr>
        <p:spPr>
          <a:xfrm>
            <a:off x="4621714" y="5167312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A390EA6-4A5F-EFDF-F7E5-24DB4D9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0" y="1690688"/>
            <a:ext cx="3132588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D72C-94BE-B483-816F-AA8814A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0C3CAF-D11D-1803-2FF6-841656A8B005}"/>
              </a:ext>
            </a:extLst>
          </p:cNvPr>
          <p:cNvSpPr txBox="1"/>
          <p:nvPr/>
        </p:nvSpPr>
        <p:spPr>
          <a:xfrm>
            <a:off x="1095600" y="1355125"/>
            <a:ext cx="6000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0.185272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rate:				0.008535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</a:p>
        </p:txBody>
      </p:sp>
      <p:pic>
        <p:nvPicPr>
          <p:cNvPr id="9" name="Grafik 8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5109C09-C0AB-C5F5-F407-821214B2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1341900"/>
            <a:ext cx="3273552" cy="4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6C64-B033-BDFF-4CC0-616365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0B4E64-189E-37AA-3396-06A76B64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5" y="1563618"/>
            <a:ext cx="2710279" cy="2705677"/>
          </a:xfrm>
          <a:prstGeom prst="rect">
            <a:avLst/>
          </a:prstGeom>
        </p:spPr>
      </p:pic>
      <p:pic>
        <p:nvPicPr>
          <p:cNvPr id="21" name="Grafik 20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2DEF11D-38BE-7B22-307C-3BAD13C8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6" y="1563619"/>
            <a:ext cx="2707978" cy="270567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CC1FCCE9-CB98-CCC0-8537-462C84CBB085}"/>
              </a:ext>
            </a:extLst>
          </p:cNvPr>
          <p:cNvSpPr txBox="1"/>
          <p:nvPr/>
        </p:nvSpPr>
        <p:spPr>
          <a:xfrm>
            <a:off x="-254958" y="1644521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6307985-C0E7-D85C-AA6B-E55DCC50E900}"/>
              </a:ext>
            </a:extLst>
          </p:cNvPr>
          <p:cNvSpPr txBox="1"/>
          <p:nvPr/>
        </p:nvSpPr>
        <p:spPr>
          <a:xfrm>
            <a:off x="5236432" y="1690688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fik 41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C340179-A9EC-5A1B-90FC-F1E94C74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3" y="4288608"/>
            <a:ext cx="3159161" cy="2358360"/>
          </a:xfrm>
          <a:prstGeom prst="rect">
            <a:avLst/>
          </a:prstGeom>
        </p:spPr>
      </p:pic>
      <p:pic>
        <p:nvPicPr>
          <p:cNvPr id="43" name="Grafik 4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504AC5FB-3CA8-3DC6-106E-265A213A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5" y="4269296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F99B-82DB-B59D-DFEB-21C65AC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4362D-8BEE-9456-EB89-64CA3D0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376D61-FD61-72B3-BE3E-ED9C39121CCB}"/>
              </a:ext>
            </a:extLst>
          </p:cNvPr>
          <p:cNvSpPr txBox="1"/>
          <p:nvPr/>
        </p:nvSpPr>
        <p:spPr>
          <a:xfrm>
            <a:off x="-142986" y="1690688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CAF155-9249-0BCC-9FCA-6E4A02A1F4FD}"/>
              </a:ext>
            </a:extLst>
          </p:cNvPr>
          <p:cNvSpPr txBox="1"/>
          <p:nvPr/>
        </p:nvSpPr>
        <p:spPr>
          <a:xfrm>
            <a:off x="5637121" y="1643528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20CEDFF1-E474-34EE-7614-3456189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2" y="4288608"/>
            <a:ext cx="3159161" cy="2358360"/>
          </a:xfrm>
          <a:prstGeom prst="rect">
            <a:avLst/>
          </a:prstGeom>
        </p:spPr>
      </p:pic>
      <p:pic>
        <p:nvPicPr>
          <p:cNvPr id="45" name="Grafik 4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7951B659-6AD4-4114-DF1B-21E1266E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4" y="4268302"/>
            <a:ext cx="3159161" cy="2358360"/>
          </a:xfrm>
          <a:prstGeom prst="rect">
            <a:avLst/>
          </a:prstGeom>
        </p:spPr>
      </p:pic>
      <p:pic>
        <p:nvPicPr>
          <p:cNvPr id="46" name="Grafik 4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7C3129-83FE-EFC0-06F8-E1DC55736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37" y="1562625"/>
            <a:ext cx="2705677" cy="2705677"/>
          </a:xfrm>
          <a:prstGeom prst="rect">
            <a:avLst/>
          </a:prstGeom>
        </p:spPr>
      </p:pic>
      <p:pic>
        <p:nvPicPr>
          <p:cNvPr id="47" name="Grafik 4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627BB4E-A4DE-3DAD-2CB6-3AF69A7BC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3" y="1582931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895D-04EE-9BB7-DA9E-2452D898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5BCE4B-521A-3E37-A3C1-31A03B7C9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1690688"/>
            <a:ext cx="5826985" cy="2868821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5ED187-A535-4005-5DFF-8AB963F6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076" y="1813072"/>
            <a:ext cx="4348113" cy="4376443"/>
          </a:xfrm>
        </p:spPr>
        <p:txBody>
          <a:bodyPr>
            <a:normAutofit/>
          </a:bodyPr>
          <a:lstStyle/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45A2B-1209-CCAE-6CDE-B31F0BA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76" y="2900602"/>
            <a:ext cx="4663101" cy="567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FDDAE4-7C66-0D36-DF3C-35CA44B1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76" y="4319619"/>
            <a:ext cx="3330019" cy="5089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781BC0-3ED2-9B71-804B-8754385F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76" y="3519585"/>
            <a:ext cx="2204194" cy="2892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B4EE7-75D6-7FFD-04D0-9754AB71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6" y="3852803"/>
            <a:ext cx="3162472" cy="4439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7D355F-F45C-97CC-8451-3C77DF055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77" y="1690687"/>
            <a:ext cx="5826985" cy="286882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DACA247-8B35-FBB3-8085-277B180986B8}"/>
              </a:ext>
            </a:extLst>
          </p:cNvPr>
          <p:cNvSpPr txBox="1"/>
          <p:nvPr/>
        </p:nvSpPr>
        <p:spPr>
          <a:xfrm>
            <a:off x="1778951" y="4490020"/>
            <a:ext cx="34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F3B023-6BE7-6EF5-58AF-67DE27867544}"/>
              </a:ext>
            </a:extLst>
          </p:cNvPr>
          <p:cNvSpPr txBox="1"/>
          <p:nvPr/>
        </p:nvSpPr>
        <p:spPr>
          <a:xfrm>
            <a:off x="7699769" y="4460895"/>
            <a:ext cx="34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D617E89-7864-A637-51FF-2943DC2EC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463" y="4973536"/>
            <a:ext cx="2781688" cy="70702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276609-8D96-BCE9-DDB3-0A5BDBE02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006" y="4931819"/>
            <a:ext cx="2603347" cy="7904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1F847E-B262-6E76-190C-84A9E0967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329" y="1903088"/>
            <a:ext cx="2251866" cy="26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7FB2-AACC-1596-C40E-B91BF17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C8F16E9-0155-4D3C-DD47-14DF3F6D6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" y="2049062"/>
            <a:ext cx="5605701" cy="2759875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7EF28D-BEFA-FF7F-BAE6-2316F09F6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42" y="2049062"/>
            <a:ext cx="4932058" cy="290477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874E37-F1A0-142A-D271-CE6FA95A63F7}"/>
              </a:ext>
            </a:extLst>
          </p:cNvPr>
          <p:cNvSpPr txBox="1"/>
          <p:nvPr/>
        </p:nvSpPr>
        <p:spPr>
          <a:xfrm>
            <a:off x="1008668" y="4953832"/>
            <a:ext cx="4468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233D91-B488-AE25-5A99-8FB0ACEB11C5}"/>
              </a:ext>
            </a:extLst>
          </p:cNvPr>
          <p:cNvSpPr/>
          <p:nvPr/>
        </p:nvSpPr>
        <p:spPr>
          <a:xfrm>
            <a:off x="2384982" y="3047651"/>
            <a:ext cx="1131216" cy="762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0234DC-7199-1E4A-F88F-A5AFBB7AC430}"/>
              </a:ext>
            </a:extLst>
          </p:cNvPr>
          <p:cNvSpPr txBox="1"/>
          <p:nvPr/>
        </p:nvSpPr>
        <p:spPr>
          <a:xfrm>
            <a:off x="6715029" y="4953831"/>
            <a:ext cx="446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372130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AB24-5C35-29C2-B770-AE2E81AC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1FA62E-8416-3720-D9C7-01203C52629E}"/>
              </a:ext>
            </a:extLst>
          </p:cNvPr>
          <p:cNvSpPr txBox="1"/>
          <p:nvPr/>
        </p:nvSpPr>
        <p:spPr>
          <a:xfrm>
            <a:off x="838200" y="1307559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5872DF-96F7-6254-6BC4-2E793571609E}"/>
              </a:ext>
            </a:extLst>
          </p:cNvPr>
          <p:cNvSpPr txBox="1"/>
          <p:nvPr/>
        </p:nvSpPr>
        <p:spPr>
          <a:xfrm>
            <a:off x="3509078" y="4779214"/>
            <a:ext cx="258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C82B1-E4E0-20E1-B5D9-0CD6BA96AFC2}"/>
              </a:ext>
            </a:extLst>
          </p:cNvPr>
          <p:cNvSpPr txBox="1"/>
          <p:nvPr/>
        </p:nvSpPr>
        <p:spPr>
          <a:xfrm>
            <a:off x="6123082" y="1476836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7B8032-4370-B410-3A7B-018FEC544686}"/>
              </a:ext>
            </a:extLst>
          </p:cNvPr>
          <p:cNvSpPr txBox="1"/>
          <p:nvPr/>
        </p:nvSpPr>
        <p:spPr>
          <a:xfrm>
            <a:off x="9253728" y="4797977"/>
            <a:ext cx="218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4FB02219-38A7-F226-DF0C-D2DE03BC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5" y="1213375"/>
            <a:ext cx="2707978" cy="2705677"/>
          </a:xfrm>
          <a:prstGeom prst="rect">
            <a:avLst/>
          </a:prstGeom>
        </p:spPr>
      </p:pic>
      <p:pic>
        <p:nvPicPr>
          <p:cNvPr id="33" name="Grafik 3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B0F6EE0-213C-AD48-1C96-60CB09198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94" y="1345313"/>
            <a:ext cx="2705677" cy="2705677"/>
          </a:xfrm>
          <a:prstGeom prst="rect">
            <a:avLst/>
          </a:prstGeom>
        </p:spPr>
      </p:pic>
      <p:pic>
        <p:nvPicPr>
          <p:cNvPr id="34" name="Grafik 3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0BB3230-C1C7-2FF7-1388-F3A2BD2C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097859"/>
            <a:ext cx="3159161" cy="2358360"/>
          </a:xfrm>
          <a:prstGeom prst="rect">
            <a:avLst/>
          </a:prstGeom>
        </p:spPr>
      </p:pic>
      <p:pic>
        <p:nvPicPr>
          <p:cNvPr id="35" name="Grafik 3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F9DB3E9A-5E14-DB5A-9B98-56936075C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78D9-F79A-96D3-DB54-2BBF3BBE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CF235-616B-782A-612C-C7A211E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917CC3A-A878-6548-E93D-9754A21DD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2" y="4097859"/>
            <a:ext cx="3159161" cy="2358360"/>
          </a:xfrm>
          <a:prstGeom prst="rect">
            <a:avLst/>
          </a:prstGeom>
        </p:spPr>
      </p:pic>
      <p:pic>
        <p:nvPicPr>
          <p:cNvPr id="14" name="Grafik 13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CA204FB2-69F5-7C47-7518-266EE00E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88540E-5620-47E4-6FD9-EFF01C56AB29}"/>
              </a:ext>
            </a:extLst>
          </p:cNvPr>
          <p:cNvSpPr txBox="1"/>
          <p:nvPr/>
        </p:nvSpPr>
        <p:spPr>
          <a:xfrm>
            <a:off x="6096000" y="1352134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B914B4-A119-C85C-0B55-37DC7B0F8140}"/>
              </a:ext>
            </a:extLst>
          </p:cNvPr>
          <p:cNvSpPr txBox="1"/>
          <p:nvPr/>
        </p:nvSpPr>
        <p:spPr>
          <a:xfrm>
            <a:off x="1120966" y="1352134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2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AE410B5-2473-ED78-CD67-EB7E4AA1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298445"/>
            <a:ext cx="2707978" cy="2705677"/>
          </a:xfrm>
          <a:prstGeom prst="rect">
            <a:avLst/>
          </a:prstGeom>
        </p:spPr>
      </p:pic>
      <p:pic>
        <p:nvPicPr>
          <p:cNvPr id="26" name="Grafik 25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2F71DDE-81A7-5CD5-0555-16BD05B7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93" y="1298445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085E-D0D8-3F5C-CE75-A2AC0C50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44A8C-F084-417F-6D6E-EB466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𝐼𝐿𝑁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</m:oMath>
                </a14:m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infiltration</a:t>
                </a:r>
                <a:endParaRPr lang="de-DE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sSup>
                      <m:sSup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𝑆𝑂𝐿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𝐷𝑇𝐻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𝐹𝐶𝑌</m:t>
                            </m:r>
                          </m:den>
                        </m:f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runoff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uses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</a:t>
                </a:r>
              </a:p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𝐸𝑇𝑁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𝑆𝑂𝐿</m:t>
                            </m:r>
                          </m:e>
                          <m:sub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𝐷𝑇𝐻</m:t>
                            </m:r>
                          </m:sub>
                        </m:sSub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𝑃𝑊𝑃</m:t>
                        </m:r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𝑃𝐸𝑇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𝑃𝑊𝑃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 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1.000.000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𝐷𝑇𝐻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evapotranspiration</a:t>
                </a: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-"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21958E-C909-51C5-DCEC-91229A30B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EBA2D0E-F4C5-AD78-1205-C4D1F152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5" y="4247897"/>
            <a:ext cx="3443252" cy="1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Breitbild</PresentationFormat>
  <Paragraphs>79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Symbol</vt:lpstr>
      <vt:lpstr>Office</vt:lpstr>
      <vt:lpstr>All Parameters on</vt:lpstr>
      <vt:lpstr>All Parameters on</vt:lpstr>
      <vt:lpstr>Snow module</vt:lpstr>
      <vt:lpstr>Snow module</vt:lpstr>
      <vt:lpstr>Snow module off – optimization Part 1</vt:lpstr>
      <vt:lpstr>Snow module off – optimization Part 2</vt:lpstr>
      <vt:lpstr>Soil module</vt:lpstr>
      <vt:lpstr>Soil module</vt:lpstr>
      <vt:lpstr>Equations</vt:lpstr>
      <vt:lpstr>Results</vt:lpstr>
      <vt:lpstr>URR module</vt:lpstr>
      <vt:lpstr>URR module</vt:lpstr>
      <vt:lpstr>LRR module</vt:lpstr>
      <vt:lpstr>LRR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Olander</dc:creator>
  <cp:lastModifiedBy>Vincent Olander</cp:lastModifiedBy>
  <cp:revision>12</cp:revision>
  <dcterms:created xsi:type="dcterms:W3CDTF">2025-11-05T18:57:27Z</dcterms:created>
  <dcterms:modified xsi:type="dcterms:W3CDTF">2025-11-06T20:51:49Z</dcterms:modified>
</cp:coreProperties>
</file>